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7841C-780B-4BC1-8F4F-DE9CDD25A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DBAC38-2A74-4071-B218-266DC544F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595268-2308-424F-A4A1-23E12DB66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E6DD86-6275-42CB-A91A-63A55786A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E7E513-389B-43E0-878A-09B57419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74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91CC5-4C4D-4491-A8E9-9542F691D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9D6980-B75B-41FC-8AB2-35123113C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F54442-AE70-4AB3-B02F-BBFCFF67C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BE378A-1926-4597-A2BC-8C42CF1D8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3EB995-B614-4EEA-88C4-09F355752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18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B7BB2-D50D-4B56-9483-EB0A03E34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56A329-FE8E-43BC-8B37-35299F5D2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8136D3-8D8C-4C14-804B-E6913A37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83CF8A-6753-418A-834E-79780228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EEC20C-AAF8-4581-8652-BCC79683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03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8978F-1B1D-487F-BC33-9CEBBDFA7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C98DB2-90DA-465D-9BB8-EE1BF6C27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DEFF73-1B80-42C4-B938-25428C24B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95FB5A-B5AC-4425-BF48-956F591D1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A88100-B378-4CAF-8AF3-37326AA9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4C8E08-EFE7-4DD5-A821-66B94C8D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426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E7A60-CC74-402A-BCA9-532322C08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B948AE-2EC5-40C3-A3E6-EC2A9BBCE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AE32D9-C84A-4A1A-9ED6-35D975EFB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1FB74C-CA27-4008-B54E-97754AF0C4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2B0089B-CABA-4533-81C3-529DE8DA6C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4FDFDBD-0E40-4EE7-9CFE-E70CA878C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FEE2F7-2636-4EDA-A55C-5B6469DD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472462C-B899-4D1F-A067-CF35BA40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86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3967B-A735-4482-8B68-C6C8B4C4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0E6F132-2D4B-4071-8DA4-68E51C874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27A0A9-D5EC-44CE-971D-C3FA6E18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2CB937D-6B04-4A51-8349-374F5CD3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36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BF1CF4-752C-40FB-AFC9-86E729EF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BDDEC13-58B1-4C3D-99F7-5E18AA5C3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5563A0C-F59D-4464-AA9C-2F91692F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1988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4309B-800E-4F2B-AC61-2D148817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F921BE-DD1D-4FCE-801F-7F576A833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8D17045-AA17-4AC4-9627-2CEA8F91A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A7FAAD-58D3-4FB9-8F6E-A52EF7B9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689343-6CE3-4D23-8FAB-86D3946D6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B02F05-0404-4376-8419-8489337D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90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C0867-2E51-4C70-B509-156E0D24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81FF33D-E9C0-403A-8BCF-DEA63ACA7C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5F3C6C-D5F8-4ACC-9C80-C3AD43A58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82C5098-205C-4393-8B29-FB7269237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39651B-E1AC-4019-92DD-E6A8C2580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D69393-D70B-40EB-ADD0-2D6EC707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565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25CB5-D357-4B90-BD3D-0B7091E00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417241-DC85-4492-BCB8-CE764507C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5A3456-9663-4990-BC36-7184107E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44E477-093C-4F3B-9A2A-55633CCB9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951E27-CA66-43EC-875D-ADC502FD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79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36D9A8-49B4-4D98-8689-E91A8582E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C757CE6-D199-4ED9-BA9C-76A716295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844423-723C-4752-9005-3F3C4D890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0364A2-36C1-4D4F-A136-6C6C772D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01B061-0198-48FB-B93B-D22E8881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32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C6745BA-65F1-43D8-8FE1-6CB56E4B1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1F2967-1777-45C2-8CFC-07BE34B29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F554B7-D83F-4A12-92F2-BA7068AB1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931E3-17C2-4B15-9248-745A96A0025D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006954-4874-44BF-BA8F-DE8AD0634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CF0A8B-3EEC-47D3-8CA0-7B00FC620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06179-FA15-4B2F-82C2-B84EC84B54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45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3BCF910-91CC-4BBF-B24C-7CD24661CFD6}"/>
              </a:ext>
            </a:extLst>
          </p:cNvPr>
          <p:cNvSpPr/>
          <p:nvPr/>
        </p:nvSpPr>
        <p:spPr>
          <a:xfrm>
            <a:off x="1669774" y="1775791"/>
            <a:ext cx="1537252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449DBCC-0077-4D4A-A83E-32B065F848DE}"/>
              </a:ext>
            </a:extLst>
          </p:cNvPr>
          <p:cNvSpPr/>
          <p:nvPr/>
        </p:nvSpPr>
        <p:spPr>
          <a:xfrm>
            <a:off x="1563757" y="3207026"/>
            <a:ext cx="1643269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1708FD2-2149-45A1-B556-3307DAD7A2A3}"/>
              </a:ext>
            </a:extLst>
          </p:cNvPr>
          <p:cNvSpPr/>
          <p:nvPr/>
        </p:nvSpPr>
        <p:spPr>
          <a:xfrm>
            <a:off x="4625009" y="2385390"/>
            <a:ext cx="1643269" cy="17083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5E89F16-3A45-4737-B75C-DD008DC7DE1F}"/>
              </a:ext>
            </a:extLst>
          </p:cNvPr>
          <p:cNvSpPr/>
          <p:nvPr/>
        </p:nvSpPr>
        <p:spPr>
          <a:xfrm>
            <a:off x="7850053" y="2759102"/>
            <a:ext cx="1537252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Organização apoiada 2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3EF5D02-9AAD-4ADB-BCE1-33DA9865B2AD}"/>
              </a:ext>
            </a:extLst>
          </p:cNvPr>
          <p:cNvSpPr/>
          <p:nvPr/>
        </p:nvSpPr>
        <p:spPr>
          <a:xfrm>
            <a:off x="7682949" y="1775791"/>
            <a:ext cx="1537252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6FEA4E3-59A2-4817-B4DC-A8807564D2A8}"/>
              </a:ext>
            </a:extLst>
          </p:cNvPr>
          <p:cNvSpPr/>
          <p:nvPr/>
        </p:nvSpPr>
        <p:spPr>
          <a:xfrm>
            <a:off x="7780990" y="4152597"/>
            <a:ext cx="1537252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Organização apoiada 3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09B03AC8-46F2-4150-A6A7-B703D1A51540}"/>
              </a:ext>
            </a:extLst>
          </p:cNvPr>
          <p:cNvCxnSpPr>
            <a:cxnSpLocks/>
          </p:cNvCxnSpPr>
          <p:nvPr/>
        </p:nvCxnSpPr>
        <p:spPr>
          <a:xfrm flipV="1">
            <a:off x="3432313" y="3246782"/>
            <a:ext cx="1033670" cy="304800"/>
          </a:xfrm>
          <a:prstGeom prst="straightConnector1">
            <a:avLst/>
          </a:prstGeom>
          <a:ln w="38100" cap="rnd">
            <a:solidFill>
              <a:srgbClr val="C00000">
                <a:alpha val="56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3C03EA5C-DFB8-4EC0-8233-A2FB50A58A14}"/>
              </a:ext>
            </a:extLst>
          </p:cNvPr>
          <p:cNvCxnSpPr>
            <a:cxnSpLocks/>
          </p:cNvCxnSpPr>
          <p:nvPr/>
        </p:nvCxnSpPr>
        <p:spPr>
          <a:xfrm>
            <a:off x="3298135" y="2264898"/>
            <a:ext cx="1008822" cy="492370"/>
          </a:xfrm>
          <a:prstGeom prst="straightConnector1">
            <a:avLst/>
          </a:prstGeom>
          <a:ln w="38100" cap="rnd">
            <a:solidFill>
              <a:srgbClr val="C00000">
                <a:alpha val="56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D5BE1413-4A27-4673-AA2D-6BC83653786B}"/>
              </a:ext>
            </a:extLst>
          </p:cNvPr>
          <p:cNvCxnSpPr>
            <a:cxnSpLocks/>
          </p:cNvCxnSpPr>
          <p:nvPr/>
        </p:nvCxnSpPr>
        <p:spPr>
          <a:xfrm>
            <a:off x="6545911" y="3816626"/>
            <a:ext cx="1093037" cy="737278"/>
          </a:xfrm>
          <a:prstGeom prst="straightConnector1">
            <a:avLst/>
          </a:prstGeom>
          <a:ln w="38100" cap="rnd">
            <a:solidFill>
              <a:srgbClr val="C00000">
                <a:alpha val="56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D26E294F-608B-4752-8E29-204E6A98B9C3}"/>
              </a:ext>
            </a:extLst>
          </p:cNvPr>
          <p:cNvCxnSpPr>
            <a:cxnSpLocks/>
          </p:cNvCxnSpPr>
          <p:nvPr/>
        </p:nvCxnSpPr>
        <p:spPr>
          <a:xfrm>
            <a:off x="6405730" y="3181280"/>
            <a:ext cx="1314031" cy="70950"/>
          </a:xfrm>
          <a:prstGeom prst="straightConnector1">
            <a:avLst/>
          </a:prstGeom>
          <a:ln w="38100" cap="rnd">
            <a:solidFill>
              <a:srgbClr val="C00000">
                <a:alpha val="56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2A0720F7-58EE-4894-BF6B-FE7CCC6594F8}"/>
              </a:ext>
            </a:extLst>
          </p:cNvPr>
          <p:cNvCxnSpPr>
            <a:cxnSpLocks/>
          </p:cNvCxnSpPr>
          <p:nvPr/>
        </p:nvCxnSpPr>
        <p:spPr>
          <a:xfrm flipV="1">
            <a:off x="6228522" y="2228766"/>
            <a:ext cx="1386738" cy="282318"/>
          </a:xfrm>
          <a:prstGeom prst="straightConnector1">
            <a:avLst/>
          </a:prstGeom>
          <a:ln w="38100" cap="rnd">
            <a:solidFill>
              <a:srgbClr val="C00000">
                <a:alpha val="56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tângulo 31">
            <a:extLst>
              <a:ext uri="{FF2B5EF4-FFF2-40B4-BE49-F238E27FC236}">
                <a16:creationId xmlns:a16="http://schemas.microsoft.com/office/drawing/2014/main" id="{0030F9AF-710F-46A9-A620-73BE481909CA}"/>
              </a:ext>
            </a:extLst>
          </p:cNvPr>
          <p:cNvSpPr/>
          <p:nvPr/>
        </p:nvSpPr>
        <p:spPr>
          <a:xfrm>
            <a:off x="7682949" y="806393"/>
            <a:ext cx="1537252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19407DA-F69C-4192-A423-9532B73EBA74}"/>
              </a:ext>
            </a:extLst>
          </p:cNvPr>
          <p:cNvSpPr txBox="1"/>
          <p:nvPr/>
        </p:nvSpPr>
        <p:spPr>
          <a:xfrm>
            <a:off x="1820518" y="1868991"/>
            <a:ext cx="115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Doador 1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5033BA2-C2E4-4082-BDEC-D332145070DB}"/>
              </a:ext>
            </a:extLst>
          </p:cNvPr>
          <p:cNvSpPr txBox="1"/>
          <p:nvPr/>
        </p:nvSpPr>
        <p:spPr>
          <a:xfrm>
            <a:off x="1825283" y="3327160"/>
            <a:ext cx="115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Doador 2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4DA269B-7184-4BE8-8317-A73E75974E19}"/>
              </a:ext>
            </a:extLst>
          </p:cNvPr>
          <p:cNvSpPr txBox="1"/>
          <p:nvPr/>
        </p:nvSpPr>
        <p:spPr>
          <a:xfrm>
            <a:off x="3491135" y="2080639"/>
            <a:ext cx="163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Principal (R$)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5F4FFBA-D7A0-4E99-A4B4-ACBEC370B8BB}"/>
              </a:ext>
            </a:extLst>
          </p:cNvPr>
          <p:cNvSpPr txBox="1"/>
          <p:nvPr/>
        </p:nvSpPr>
        <p:spPr>
          <a:xfrm>
            <a:off x="4691270" y="2616591"/>
            <a:ext cx="1537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Organização gestora do Fundo Patrimonial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E434885B-3ADD-4EAC-8963-5BE68D3D2887}"/>
              </a:ext>
            </a:extLst>
          </p:cNvPr>
          <p:cNvSpPr txBox="1"/>
          <p:nvPr/>
        </p:nvSpPr>
        <p:spPr>
          <a:xfrm>
            <a:off x="5933398" y="4088065"/>
            <a:ext cx="2115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Rendimentos (R$)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5E4EF1F-6DCC-411E-8243-B472845C4696}"/>
              </a:ext>
            </a:extLst>
          </p:cNvPr>
          <p:cNvSpPr txBox="1"/>
          <p:nvPr/>
        </p:nvSpPr>
        <p:spPr>
          <a:xfrm>
            <a:off x="3298135" y="3551582"/>
            <a:ext cx="163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Principal (R$)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4FFA28D6-7E5B-4D95-9CC9-5E7D715F4030}"/>
              </a:ext>
            </a:extLst>
          </p:cNvPr>
          <p:cNvSpPr/>
          <p:nvPr/>
        </p:nvSpPr>
        <p:spPr>
          <a:xfrm>
            <a:off x="6335967" y="2370010"/>
            <a:ext cx="1859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Rendimentos (R$)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A2BAC477-3EFD-4A51-A54F-A93D72BFA927}"/>
              </a:ext>
            </a:extLst>
          </p:cNvPr>
          <p:cNvSpPr/>
          <p:nvPr/>
        </p:nvSpPr>
        <p:spPr>
          <a:xfrm>
            <a:off x="6304403" y="3293830"/>
            <a:ext cx="1859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Rendimentos (R$)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97BDD2E-B94E-4FB9-98C9-7846EF0FE1AA}"/>
              </a:ext>
            </a:extLst>
          </p:cNvPr>
          <p:cNvSpPr txBox="1"/>
          <p:nvPr/>
        </p:nvSpPr>
        <p:spPr>
          <a:xfrm>
            <a:off x="7870826" y="1759202"/>
            <a:ext cx="1357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Organização apoiada 1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B917CA33-BF9E-409C-91FF-0D4B5BD6C3DA}"/>
              </a:ext>
            </a:extLst>
          </p:cNvPr>
          <p:cNvSpPr txBox="1"/>
          <p:nvPr/>
        </p:nvSpPr>
        <p:spPr>
          <a:xfrm>
            <a:off x="7808561" y="748910"/>
            <a:ext cx="157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Organização executora 1</a:t>
            </a:r>
          </a:p>
        </p:txBody>
      </p:sp>
      <p:sp>
        <p:nvSpPr>
          <p:cNvPr id="47" name="Seta: de Cima para Baixo 46">
            <a:extLst>
              <a:ext uri="{FF2B5EF4-FFF2-40B4-BE49-F238E27FC236}">
                <a16:creationId xmlns:a16="http://schemas.microsoft.com/office/drawing/2014/main" id="{7C2AB1D2-EB8F-4F01-81F6-46338463363B}"/>
              </a:ext>
            </a:extLst>
          </p:cNvPr>
          <p:cNvSpPr/>
          <p:nvPr/>
        </p:nvSpPr>
        <p:spPr>
          <a:xfrm>
            <a:off x="8454683" y="1415993"/>
            <a:ext cx="168812" cy="363961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6D453A3B-233D-421C-9579-B5E47D4E9EA1}"/>
              </a:ext>
            </a:extLst>
          </p:cNvPr>
          <p:cNvSpPr txBox="1"/>
          <p:nvPr/>
        </p:nvSpPr>
        <p:spPr>
          <a:xfrm>
            <a:off x="2552958" y="5442007"/>
            <a:ext cx="6065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/>
              <a:t>Fig</a:t>
            </a:r>
            <a:r>
              <a:rPr lang="pt-BR" sz="2000" b="1" dirty="0"/>
              <a:t> 1 – Fundo patrimonial filantrópico – ou </a:t>
            </a:r>
            <a:r>
              <a:rPr lang="pt-BR" sz="2000" b="1" dirty="0" err="1"/>
              <a:t>endowment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080550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531</TotalTime>
  <Words>50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Cecília Prates Rodrigues</dc:creator>
  <cp:lastModifiedBy>Maria Cecília Prates Rodrigues</cp:lastModifiedBy>
  <cp:revision>7</cp:revision>
  <dcterms:created xsi:type="dcterms:W3CDTF">2019-02-18T13:51:17Z</dcterms:created>
  <dcterms:modified xsi:type="dcterms:W3CDTF">2019-02-18T22:42:55Z</dcterms:modified>
</cp:coreProperties>
</file>